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48"/>
    <p:restoredTop sz="94694"/>
  </p:normalViewPr>
  <p:slideViewPr>
    <p:cSldViewPr snapToGrid="0" showGuides="1">
      <p:cViewPr varScale="1">
        <p:scale>
          <a:sx n="88" d="100"/>
          <a:sy n="88" d="100"/>
        </p:scale>
        <p:origin x="184" y="8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0EFD-0774-6545-83D1-31155B54C4A0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26C1-3599-E04A-AC43-D598746A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60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0EFD-0774-6545-83D1-31155B54C4A0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26C1-3599-E04A-AC43-D598746A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067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0EFD-0774-6545-83D1-31155B54C4A0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26C1-3599-E04A-AC43-D598746A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96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0EFD-0774-6545-83D1-31155B54C4A0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26C1-3599-E04A-AC43-D598746A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23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0EFD-0774-6545-83D1-31155B54C4A0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26C1-3599-E04A-AC43-D598746A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65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0EFD-0774-6545-83D1-31155B54C4A0}" type="datetimeFigureOut">
              <a:rPr lang="en-US" smtClean="0"/>
              <a:t>9/12/25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26C1-3599-E04A-AC43-D598746A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89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0EFD-0774-6545-83D1-31155B54C4A0}" type="datetimeFigureOut">
              <a:rPr lang="en-US" smtClean="0"/>
              <a:t>9/12/25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26C1-3599-E04A-AC43-D598746A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670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0EFD-0774-6545-83D1-31155B54C4A0}" type="datetimeFigureOut">
              <a:rPr lang="en-US" smtClean="0"/>
              <a:t>9/12/25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26C1-3599-E04A-AC43-D598746A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548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0EFD-0774-6545-83D1-31155B54C4A0}" type="datetimeFigureOut">
              <a:rPr lang="en-US" smtClean="0"/>
              <a:t>9/12/25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26C1-3599-E04A-AC43-D598746A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30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0EFD-0774-6545-83D1-31155B54C4A0}" type="datetimeFigureOut">
              <a:rPr lang="en-US" smtClean="0"/>
              <a:t>9/12/25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26C1-3599-E04A-AC43-D598746A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354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0EFD-0774-6545-83D1-31155B54C4A0}" type="datetimeFigureOut">
              <a:rPr lang="en-US" smtClean="0"/>
              <a:t>9/12/25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26C1-3599-E04A-AC43-D598746A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971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850EFD-0774-6545-83D1-31155B54C4A0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6A26C1-3599-E04A-AC43-D598746A3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339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08762B7-07C7-BC3B-9E87-A67574FCB696}"/>
              </a:ext>
            </a:extLst>
          </p:cNvPr>
          <p:cNvSpPr txBox="1"/>
          <p:nvPr/>
        </p:nvSpPr>
        <p:spPr>
          <a:xfrm>
            <a:off x="55085" y="2572512"/>
            <a:ext cx="4248236" cy="4018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b="1" dirty="0">
              <a:latin typeface="Avenir Next Condensed Demi Bold" panose="020B0506020202020204" pitchFamily="34" charset="0"/>
            </a:endParaRPr>
          </a:p>
          <a:p>
            <a:pPr algn="ctr"/>
            <a:r>
              <a:rPr lang="en-US" sz="2000" b="1" dirty="0">
                <a:latin typeface="Avenir Next Condensed Demi Bold" panose="020B0506020202020204" pitchFamily="34" charset="0"/>
              </a:rPr>
              <a:t>#1 The P____________</a:t>
            </a:r>
          </a:p>
          <a:p>
            <a:pPr algn="ctr"/>
            <a:endParaRPr lang="en-US" sz="1100" b="1" dirty="0">
              <a:latin typeface="Avenir Next Condensed Demi Bold" panose="020B0506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1500" b="1" dirty="0">
                <a:latin typeface="Avenir Next Condensed Demi Bold" panose="020B0506020202020204" pitchFamily="34" charset="0"/>
              </a:rPr>
              <a:t>A w____________ ruler: Herod Antipas</a:t>
            </a:r>
          </a:p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1500" b="1" dirty="0">
                <a:latin typeface="Avenir Next Condensed Demi Bold" panose="020B0506020202020204" pitchFamily="34" charset="0"/>
              </a:rPr>
              <a:t>A d____________ woman: Herodias</a:t>
            </a:r>
          </a:p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1500" b="1" dirty="0">
                <a:latin typeface="Avenir Next Condensed Demi Bold" panose="020B0506020202020204" pitchFamily="34" charset="0"/>
              </a:rPr>
              <a:t>A m____________ daughter: Salome</a:t>
            </a:r>
          </a:p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1500" b="1" dirty="0">
                <a:latin typeface="Avenir Next Condensed Demi Bold" panose="020B0506020202020204" pitchFamily="34" charset="0"/>
              </a:rPr>
              <a:t>A d____________ prophet: John the Baptist</a:t>
            </a:r>
          </a:p>
          <a:p>
            <a:pPr marL="342900" indent="-342900">
              <a:lnSpc>
                <a:spcPct val="150000"/>
              </a:lnSpc>
              <a:buAutoNum type="alphaUcPeriod"/>
            </a:pPr>
            <a:endParaRPr lang="en-US" sz="1500" b="1" dirty="0">
              <a:latin typeface="Avenir Next Condensed Demi Bold" panose="020B0506020202020204" pitchFamily="34" charset="0"/>
            </a:endParaRPr>
          </a:p>
          <a:p>
            <a:pPr algn="ctr"/>
            <a:r>
              <a:rPr lang="en-US" sz="2000" b="1" dirty="0">
                <a:latin typeface="Avenir Next Condensed Demi Bold" panose="020B0506020202020204" pitchFamily="34" charset="0"/>
              </a:rPr>
              <a:t>#2 The P____________</a:t>
            </a:r>
          </a:p>
          <a:p>
            <a:endParaRPr lang="en-US" sz="1500" b="1" dirty="0">
              <a:latin typeface="Avenir Next Condensed Demi Bold" panose="020B0506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lphaLcPeriod"/>
            </a:pPr>
            <a:r>
              <a:rPr lang="en-US" sz="1500" b="1" dirty="0">
                <a:latin typeface="Avenir Next Condensed Demi Bold" panose="020B0506020202020204" pitchFamily="34" charset="0"/>
              </a:rPr>
              <a:t>Scene One: a b____________ celebration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eriod"/>
            </a:pPr>
            <a:r>
              <a:rPr lang="en-US" sz="1500" b="1" dirty="0">
                <a:latin typeface="Avenir Next Condensed Demi Bold" panose="020B0506020202020204" pitchFamily="34" charset="0"/>
              </a:rPr>
              <a:t>Scene Two: the p____________</a:t>
            </a:r>
          </a:p>
          <a:p>
            <a:pPr>
              <a:lnSpc>
                <a:spcPct val="150000"/>
              </a:lnSpc>
            </a:pPr>
            <a:r>
              <a:rPr lang="en-US" sz="1500" b="1" dirty="0">
                <a:latin typeface="Avenir Next Condensed Demi Bold" panose="020B0506020202020204" pitchFamily="34" charset="0"/>
              </a:rPr>
              <a:t>Mark 6:27-29</a:t>
            </a:r>
          </a:p>
        </p:txBody>
      </p:sp>
      <p:pic>
        <p:nvPicPr>
          <p:cNvPr id="4" name="Picture 3" descr="A green background with white text&#10;&#10;AI-generated content may be incorrect.">
            <a:extLst>
              <a:ext uri="{FF2B5EF4-FFF2-40B4-BE49-F238E27FC236}">
                <a16:creationId xmlns:a16="http://schemas.microsoft.com/office/drawing/2014/main" id="{D003B2B3-0EAB-0650-AD59-6978AFF36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1" y="14514"/>
            <a:ext cx="4283326" cy="24093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99FF60-27D3-1289-2C64-E54632A4E2F5}"/>
              </a:ext>
            </a:extLst>
          </p:cNvPr>
          <p:cNvSpPr txBox="1"/>
          <p:nvPr/>
        </p:nvSpPr>
        <p:spPr>
          <a:xfrm>
            <a:off x="4820105" y="-8916"/>
            <a:ext cx="4263234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latin typeface="Avenir Next Condensed Demi Bold" panose="020B0506020202020204" pitchFamily="34" charset="0"/>
              </a:rPr>
              <a:t>THE LIFE APPLICATIONS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1500" b="1" dirty="0">
                <a:latin typeface="Avenir Next Condensed Demi Bold" panose="020B0506020202020204" pitchFamily="34" charset="0"/>
              </a:rPr>
              <a:t>HEROD: A guilty c____________ can be h____________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1500" b="1" dirty="0">
                <a:latin typeface="Avenir Next Condensed Demi Bold" panose="020B0506020202020204" pitchFamily="34" charset="0"/>
              </a:rPr>
              <a:t>HERODIAS: Bitterness spills o__________ &amp; p___________ those close to you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1500" b="1" dirty="0">
                <a:latin typeface="Avenir Next Condensed Demi Bold" panose="020B0506020202020204" pitchFamily="34" charset="0"/>
              </a:rPr>
              <a:t>SALOME: Eventually, you will r_________ what you have s__________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sz="1500" b="1" dirty="0">
                <a:latin typeface="Avenir Next Condensed Demi Bold" panose="020B0506020202020204" pitchFamily="34" charset="0"/>
              </a:rPr>
              <a:t>JOHN THE BAPTIST: Some t__________ are worth d_________ for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endParaRPr lang="en-US" sz="800" b="1" dirty="0">
              <a:latin typeface="Avenir Next Condensed Demi Bold" panose="020B0506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dirty="0">
                <a:latin typeface="Avenir Next Condensed Demi Bold" panose="020B0506020202020204" pitchFamily="34" charset="0"/>
              </a:rPr>
              <a:t>WHAT’S TO DIE FOR?</a:t>
            </a:r>
          </a:p>
          <a:p>
            <a:pPr>
              <a:lnSpc>
                <a:spcPct val="150000"/>
              </a:lnSpc>
            </a:pPr>
            <a:r>
              <a:rPr lang="en-US" sz="1500" b="1" dirty="0">
                <a:latin typeface="Avenir Next Condensed Demi Bold" panose="020B0506020202020204" pitchFamily="34" charset="0"/>
              </a:rPr>
              <a:t>F____________</a:t>
            </a:r>
          </a:p>
          <a:p>
            <a:pPr>
              <a:lnSpc>
                <a:spcPct val="150000"/>
              </a:lnSpc>
            </a:pPr>
            <a:r>
              <a:rPr lang="en-US" sz="1500" b="1" dirty="0">
                <a:latin typeface="Avenir Next Condensed Demi Bold" panose="020B0506020202020204" pitchFamily="34" charset="0"/>
              </a:rPr>
              <a:t>F__________ &amp; F__________ (John 15:13)</a:t>
            </a:r>
          </a:p>
          <a:p>
            <a:pPr>
              <a:lnSpc>
                <a:spcPct val="150000"/>
              </a:lnSpc>
            </a:pPr>
            <a:r>
              <a:rPr lang="en-US" sz="1500" b="1" dirty="0">
                <a:latin typeface="Avenir Next Condensed Demi Bold" panose="020B0506020202020204" pitchFamily="34" charset="0"/>
              </a:rPr>
              <a:t>F____________ (Luke 7:28)</a:t>
            </a:r>
          </a:p>
          <a:p>
            <a:pPr>
              <a:lnSpc>
                <a:spcPct val="150000"/>
              </a:lnSpc>
            </a:pPr>
            <a:r>
              <a:rPr lang="en-US" sz="1500" b="1" dirty="0">
                <a:latin typeface="Avenir Next Condensed Demi Bold" panose="020B0506020202020204" pitchFamily="34" charset="0"/>
              </a:rPr>
              <a:t>F____________ the right B____________</a:t>
            </a:r>
          </a:p>
          <a:p>
            <a:pPr>
              <a:lnSpc>
                <a:spcPct val="150000"/>
              </a:lnSpc>
            </a:pPr>
            <a:endParaRPr lang="en-US" sz="800" b="1" dirty="0">
              <a:latin typeface="Avenir Next Condensed Demi Bold" panose="020B0506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600" b="1" dirty="0">
                <a:latin typeface="Avenir Next Condensed Demi Bold" panose="020B0506020202020204" pitchFamily="34" charset="0"/>
              </a:rPr>
              <a:t>THREE PRACTICAL THINGS FOR BRIGHTON AG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en-US" sz="1200" b="1" dirty="0">
                <a:latin typeface="Avenir Next Condensed Demi Bold" panose="020B0506020202020204" pitchFamily="34" charset="0"/>
              </a:rPr>
              <a:t>P____________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en-US" sz="1200" b="1" dirty="0">
                <a:latin typeface="Avenir Next Condensed Demi Bold" panose="020B0506020202020204" pitchFamily="34" charset="0"/>
              </a:rPr>
              <a:t>C____________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en-US" sz="1200" b="1" dirty="0">
                <a:latin typeface="Avenir Next Condensed Demi Bold" panose="020B0506020202020204" pitchFamily="34" charset="0"/>
              </a:rPr>
              <a:t>Bring H____________</a:t>
            </a:r>
            <a:endParaRPr lang="en-US" sz="1500" b="1" dirty="0">
              <a:latin typeface="Avenir Next Condensed Demi Bol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165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87B3DE29B4444BA42E4C3C53DD0558" ma:contentTypeVersion="21" ma:contentTypeDescription="Create a new document." ma:contentTypeScope="" ma:versionID="89c14e95c3359b5bd0e6195e5a92d040">
  <xsd:schema xmlns:xsd="http://www.w3.org/2001/XMLSchema" xmlns:xs="http://www.w3.org/2001/XMLSchema" xmlns:p="http://schemas.microsoft.com/office/2006/metadata/properties" xmlns:ns2="4d7b11af-b9b1-45ac-a126-5f1affd5acd6" xmlns:ns3="6c828baa-dd6e-4264-86e3-325b7057950f" targetNamespace="http://schemas.microsoft.com/office/2006/metadata/properties" ma:root="true" ma:fieldsID="fbd29a0a1a4a6996a23e1cdc2cad7e18" ns2:_="" ns3:_="">
    <xsd:import namespace="4d7b11af-b9b1-45ac-a126-5f1affd5acd6"/>
    <xsd:import namespace="6c828baa-dd6e-4264-86e3-325b705795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7b11af-b9b1-45ac-a126-5f1affd5ac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2c4effd-11b7-4750-9178-0df4a5c8c07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828baa-dd6e-4264-86e3-325b7057950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a377858-dca2-4c04-bd57-65b7825f7a05}" ma:internalName="TaxCatchAll" ma:showField="CatchAllData" ma:web="6c828baa-dd6e-4264-86e3-325b705795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c828baa-dd6e-4264-86e3-325b7057950f" xsi:nil="true"/>
    <lcf76f155ced4ddcb4097134ff3c332f xmlns="4d7b11af-b9b1-45ac-a126-5f1affd5acd6">
      <Terms xmlns="http://schemas.microsoft.com/office/infopath/2007/PartnerControls"/>
    </lcf76f155ced4ddcb4097134ff3c332f>
    <_Flow_SignoffStatus xmlns="4d7b11af-b9b1-45ac-a126-5f1affd5acd6" xsi:nil="true"/>
  </documentManagement>
</p:properties>
</file>

<file path=customXml/itemProps1.xml><?xml version="1.0" encoding="utf-8"?>
<ds:datastoreItem xmlns:ds="http://schemas.openxmlformats.org/officeDocument/2006/customXml" ds:itemID="{32871891-148D-4B64-B8C6-B787F357D71A}"/>
</file>

<file path=customXml/itemProps2.xml><?xml version="1.0" encoding="utf-8"?>
<ds:datastoreItem xmlns:ds="http://schemas.openxmlformats.org/officeDocument/2006/customXml" ds:itemID="{0D08A928-7B55-43F2-A17D-10B326983659}"/>
</file>

<file path=customXml/itemProps3.xml><?xml version="1.0" encoding="utf-8"?>
<ds:datastoreItem xmlns:ds="http://schemas.openxmlformats.org/officeDocument/2006/customXml" ds:itemID="{39315ABE-76AD-4405-BA82-C6710A67D66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144</Words>
  <Application>Microsoft Macintosh PowerPoint</Application>
  <PresentationFormat>On-screen Show (4:3)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Avenir Next Condensed Demi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Carey Sallee</dc:creator>
  <cp:lastModifiedBy>Carey Sallee</cp:lastModifiedBy>
  <cp:revision>7</cp:revision>
  <cp:lastPrinted>2025-09-12T18:14:19Z</cp:lastPrinted>
  <dcterms:created xsi:type="dcterms:W3CDTF">2025-09-05T17:00:55Z</dcterms:created>
  <dcterms:modified xsi:type="dcterms:W3CDTF">2025-09-12T18:20:07Z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0x0101002187B3DE29B4444BA42E4C3C53DD0558</vt:lpwstr>
  </property>
</Properties>
</file>